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13" r:id="rId17"/>
    <p:sldId id="517" r:id="rId18"/>
    <p:sldId id="510" r:id="rId19"/>
    <p:sldId id="512" r:id="rId20"/>
    <p:sldId id="521" r:id="rId21"/>
    <p:sldId id="514" r:id="rId22"/>
    <p:sldId id="524" r:id="rId23"/>
    <p:sldId id="51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13"/>
            <p14:sldId id="517"/>
            <p14:sldId id="510"/>
            <p14:sldId id="512"/>
            <p14:sldId id="521"/>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9/25/2022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9/25/2022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9/25/2022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9/25/2022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9/25/2022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9/25/2022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9/25/2022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9/25/2022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9/25/2022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9/25/2022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9/25/2022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a:t>
            </a:r>
            <a:r>
              <a:rPr lang="en-US"/>
              <a:t>Module 6.2</a:t>
            </a:r>
            <a:endParaRPr lang="en-US" dirty="0"/>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21</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22</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12804</TotalTime>
  <Words>3351</Words>
  <Application>Microsoft Office PowerPoint</Application>
  <PresentationFormat>Widescreen</PresentationFormat>
  <Paragraphs>360</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Verdana</vt:lpstr>
      <vt:lpstr>Times New Roman</vt:lpstr>
      <vt:lpstr>Calibri</vt:lpstr>
      <vt:lpstr>Arial</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202</cp:revision>
  <dcterms:created xsi:type="dcterms:W3CDTF">2021-01-07T15:19:22Z</dcterms:created>
  <dcterms:modified xsi:type="dcterms:W3CDTF">2022-09-26T00:02:05Z</dcterms:modified>
</cp:coreProperties>
</file>

<file path=docProps/thumbnail.jpeg>
</file>